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2C109-780F-4D92-8085-F9B0550441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A9F9C-7C3C-4582-9D3B-FF3F1920F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10A89-63AA-4143-A2BA-E579B382D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CADF-AF7C-49F8-8882-B4A0F05C483B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BEC85-DF1B-42FB-B194-B5B3A5791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81D02-CB7B-4D49-B0E8-858BE4752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7399-6C3E-41E6-9DB2-991DD691C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67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BE708-2C79-45E6-936D-D77F29F61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590BF8-7D37-4B2A-82F5-CD83C6552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4C92B-C75D-4434-BC0A-0594B8B27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CADF-AF7C-49F8-8882-B4A0F05C483B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F0A96-E295-4154-8F78-7A74D973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C1807-EC9D-47A7-B776-4D7AEB7D0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7399-6C3E-41E6-9DB2-991DD691C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39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F80095-7DB8-4AC3-BB20-76A22A7674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DCA5C2-7D4C-4298-A2E4-EA8BEDAE2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B0F3C-CC00-4109-ADCC-CF3AE07E0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CADF-AF7C-49F8-8882-B4A0F05C483B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9134F-B92A-4DC9-A637-64C46528F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6B225-1733-4A5A-BABF-6F353F380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7399-6C3E-41E6-9DB2-991DD691C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10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B057E-5656-4651-9ABB-E7B31601A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9892F-7705-4390-9692-06827801E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8ED0B-77D9-4E32-B67D-4B48CE3E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CADF-AF7C-49F8-8882-B4A0F05C483B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F7BE6-2004-472B-82DB-C06AC261F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38C2C-DF29-487E-A91F-EE247FA2A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7399-6C3E-41E6-9DB2-991DD691C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19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02991-3E23-4978-B659-84B55AD44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42CBC4-F600-4605-B214-2D7614584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3FE65-1B6C-4DB0-BD67-AD10EA868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CADF-AF7C-49F8-8882-B4A0F05C483B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CFD72-F3E7-4CA9-B804-4B2BD26CB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CD05F-B25A-42EA-827A-424B7EDD2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7399-6C3E-41E6-9DB2-991DD691C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59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E66E1-3B3A-4A22-89E4-3FFCB1A2F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DEFAD-62AD-4F7F-A374-A880A24E7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578F5-772E-4A3F-8AF9-35F91FA78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67B145-D050-48E7-B38F-C16EBB55E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CADF-AF7C-49F8-8882-B4A0F05C483B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2CE0D0-626F-4EC0-B9B4-11532C96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0B27C5-8E83-49D1-9742-720DA32B8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7399-6C3E-41E6-9DB2-991DD691C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99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A6287-58A9-4311-8048-C5DB265B5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F3DCB-5DA3-4CEB-AE67-290E64C5F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99DC18-4A08-4236-AD5F-6913A3E8F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5C947F-2D9C-481D-9CC4-015A320A91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EF2367-5F9C-4BF3-B62B-8E299E0538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5CDDE5-C713-482F-AA6B-CE8C0628E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CADF-AF7C-49F8-8882-B4A0F05C483B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93ED91-9B47-4578-9FCE-D678231A0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8B7297-B9D8-44E7-9E45-F2E1A94C1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7399-6C3E-41E6-9DB2-991DD691C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331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CAD5D-43CD-4761-A6F9-EE42354DE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4E4186-C978-4023-AECE-6E0915D0B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CADF-AF7C-49F8-8882-B4A0F05C483B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9444CA-A1ED-454F-964A-938597DB8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72A274-804E-4756-8548-3F05A24B4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7399-6C3E-41E6-9DB2-991DD691C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4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7EABAD-E494-4E0D-89A5-263F71BEB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CADF-AF7C-49F8-8882-B4A0F05C483B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26717E-F3CD-4BB6-BDFE-513C32E9B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6F35DA-F8D5-4FE3-84E6-249100801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7399-6C3E-41E6-9DB2-991DD691C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25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A4419-DA1F-4550-A564-868541689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3AF53-DD12-4CDA-A4D7-ACF3BF849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A2219C-9F02-46CF-A88C-52146F327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6854A-62C7-45BF-99F4-49D3A9CBF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CADF-AF7C-49F8-8882-B4A0F05C483B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6AF27-B602-495A-87EB-8817E5310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8703D-0A72-4F8F-B279-50A2B27AF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7399-6C3E-41E6-9DB2-991DD691C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89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3EAFE-D3BE-42DF-9E20-E97B827EB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5558B3-0972-44EC-9511-6CAF3CAABB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40C057-7E19-4790-B16F-3787DC37D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C0CE78-BC00-45C8-9C94-B608460ED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CADF-AF7C-49F8-8882-B4A0F05C483B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D656D-7FE3-43EE-8DE8-BBD48672E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DF69F7-81F9-4CCD-8B68-C61452601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7399-6C3E-41E6-9DB2-991DD691C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73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53FB0F-50B1-4242-BBB1-E1415501E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76248E-C337-44FC-862F-9A8F842C8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0C27C-E5B1-497E-8B44-56DD49B345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4CADF-AF7C-49F8-8882-B4A0F05C483B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9BEA6-5675-43A2-9B95-D6DD0BD229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B46A7-8B38-45D9-999F-ABD21E0841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E7399-6C3E-41E6-9DB2-991DD691C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75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EEAF1-206B-4031-8D74-C5771DD67E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17421"/>
            <a:ext cx="9144000" cy="954770"/>
          </a:xfrm>
        </p:spPr>
        <p:txBody>
          <a:bodyPr/>
          <a:lstStyle/>
          <a:p>
            <a:r>
              <a:rPr lang="en-GB" dirty="0" err="1"/>
              <a:t>Sentientism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1C1403-378A-4CF5-8117-3938D2C2A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64266"/>
            <a:ext cx="9144000" cy="1655762"/>
          </a:xfrm>
        </p:spPr>
        <p:txBody>
          <a:bodyPr/>
          <a:lstStyle/>
          <a:p>
            <a:r>
              <a:rPr lang="en-GB" dirty="0"/>
              <a:t>Evidence, reason, compassion</a:t>
            </a:r>
          </a:p>
        </p:txBody>
      </p:sp>
      <p:pic>
        <p:nvPicPr>
          <p:cNvPr id="1026" name="Picture 2" descr="https://noto-website-2.storage.googleapis.com/emoji/emoji_u1f916.png">
            <a:extLst>
              <a:ext uri="{FF2B5EF4-FFF2-40B4-BE49-F238E27FC236}">
                <a16:creationId xmlns:a16="http://schemas.microsoft.com/office/drawing/2014/main" id="{3E8C4334-330F-4143-8A8A-AFB3AD213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589" y="1475887"/>
            <a:ext cx="12954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noto-website-2.storage.googleapis.com/emoji/emoji_u1f437.png">
            <a:extLst>
              <a:ext uri="{FF2B5EF4-FFF2-40B4-BE49-F238E27FC236}">
                <a16:creationId xmlns:a16="http://schemas.microsoft.com/office/drawing/2014/main" id="{D21FBCC0-E978-4FF9-A7EE-134EF0811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412" y="1475887"/>
            <a:ext cx="12954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noto-website-2.storage.googleapis.com/emoji/emoji_u1f47d.png">
            <a:extLst>
              <a:ext uri="{FF2B5EF4-FFF2-40B4-BE49-F238E27FC236}">
                <a16:creationId xmlns:a16="http://schemas.microsoft.com/office/drawing/2014/main" id="{7014BE41-2B00-45DF-AF79-6603E92D3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965" y="1475887"/>
            <a:ext cx="12954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F8C3A26C-6453-4797-AE31-62753302BD1A}"/>
              </a:ext>
            </a:extLst>
          </p:cNvPr>
          <p:cNvGrpSpPr/>
          <p:nvPr/>
        </p:nvGrpSpPr>
        <p:grpSpPr>
          <a:xfrm>
            <a:off x="4993788" y="1519569"/>
            <a:ext cx="1045825" cy="1175518"/>
            <a:chOff x="5050174" y="1519569"/>
            <a:chExt cx="1045825" cy="1175518"/>
          </a:xfrm>
        </p:grpSpPr>
        <p:pic>
          <p:nvPicPr>
            <p:cNvPr id="1032" name="Picture 8" descr="Image result for humanists uk logo">
              <a:extLst>
                <a:ext uri="{FF2B5EF4-FFF2-40B4-BE49-F238E27FC236}">
                  <a16:creationId xmlns:a16="http://schemas.microsoft.com/office/drawing/2014/main" id="{DA9F6D71-EE56-4907-9B7A-0B6BEBD684F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254"/>
            <a:stretch/>
          </p:blipFill>
          <p:spPr bwMode="auto">
            <a:xfrm>
              <a:off x="5176427" y="1519569"/>
              <a:ext cx="745978" cy="11755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90337ED-B9F0-4E2F-87BD-6BB0E8075FF0}"/>
                </a:ext>
              </a:extLst>
            </p:cNvPr>
            <p:cNvSpPr/>
            <p:nvPr/>
          </p:nvSpPr>
          <p:spPr>
            <a:xfrm>
              <a:off x="5809354" y="1855035"/>
              <a:ext cx="286645" cy="4614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AFC8DF3-1284-4116-B864-E415E1461CF3}"/>
                </a:ext>
              </a:extLst>
            </p:cNvPr>
            <p:cNvSpPr/>
            <p:nvPr/>
          </p:nvSpPr>
          <p:spPr>
            <a:xfrm>
              <a:off x="5050174" y="1855035"/>
              <a:ext cx="45719" cy="4614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9991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Sentientism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Sentientism</dc:title>
  <dc:creator>Jamie Woodhouse</dc:creator>
  <cp:lastModifiedBy>Jamie Woodhouse</cp:lastModifiedBy>
  <cp:revision>3</cp:revision>
  <dcterms:created xsi:type="dcterms:W3CDTF">2018-11-02T12:07:20Z</dcterms:created>
  <dcterms:modified xsi:type="dcterms:W3CDTF">2018-11-02T17:17:55Z</dcterms:modified>
</cp:coreProperties>
</file>